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8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60" r:id="rId18"/>
    <p:sldId id="362" r:id="rId19"/>
    <p:sldId id="366" r:id="rId20"/>
    <p:sldId id="334" r:id="rId21"/>
    <p:sldId id="350" r:id="rId22"/>
    <p:sldId id="351" r:id="rId23"/>
    <p:sldId id="335" r:id="rId24"/>
    <p:sldId id="304" r:id="rId25"/>
    <p:sldId id="323" r:id="rId26"/>
    <p:sldId id="325" r:id="rId27"/>
    <p:sldId id="342" r:id="rId28"/>
    <p:sldId id="327" r:id="rId29"/>
    <p:sldId id="369" r:id="rId30"/>
    <p:sldId id="370" r:id="rId31"/>
    <p:sldId id="371" r:id="rId32"/>
    <p:sldId id="329" r:id="rId33"/>
    <p:sldId id="353" r:id="rId34"/>
    <p:sldId id="330" r:id="rId35"/>
    <p:sldId id="357" r:id="rId36"/>
    <p:sldId id="358" r:id="rId37"/>
    <p:sldId id="326" r:id="rId38"/>
    <p:sldId id="331" r:id="rId39"/>
    <p:sldId id="373" r:id="rId40"/>
    <p:sldId id="374" r:id="rId41"/>
    <p:sldId id="372" r:id="rId42"/>
    <p:sldId id="333" r:id="rId43"/>
    <p:sldId id="356" r:id="rId44"/>
    <p:sldId id="375" r:id="rId45"/>
    <p:sldId id="355" r:id="rId46"/>
    <p:sldId id="348" r:id="rId47"/>
    <p:sldId id="290" r:id="rId48"/>
    <p:sldId id="311" r:id="rId49"/>
    <p:sldId id="312" r:id="rId50"/>
    <p:sldId id="313" r:id="rId51"/>
    <p:sldId id="314" r:id="rId52"/>
    <p:sldId id="316" r:id="rId53"/>
    <p:sldId id="317" r:id="rId54"/>
    <p:sldId id="352" r:id="rId55"/>
    <p:sldId id="359" r:id="rId56"/>
    <p:sldId id="267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5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0128840"/>
        <c:axId val="340131976"/>
      </c:barChart>
      <c:catAx>
        <c:axId val="340128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31976"/>
        <c:crosses val="autoZero"/>
        <c:auto val="1"/>
        <c:lblAlgn val="ctr"/>
        <c:lblOffset val="100"/>
        <c:noMultiLvlLbl val="0"/>
      </c:catAx>
      <c:valAx>
        <c:axId val="34013197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12884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7" Type="http://schemas.openxmlformats.org/officeDocument/2006/relationships/image" Target="../media/image47.jpeg"/><Relationship Id="rId2" Type="http://schemas.openxmlformats.org/officeDocument/2006/relationships/image" Target="../media/image104.jpg"/><Relationship Id="rId1" Type="http://schemas.openxmlformats.org/officeDocument/2006/relationships/image" Target="../media/image103.jpg"/><Relationship Id="rId6" Type="http://schemas.openxmlformats.org/officeDocument/2006/relationships/image" Target="../media/image33.jpeg"/><Relationship Id="rId5" Type="http://schemas.openxmlformats.org/officeDocument/2006/relationships/image" Target="../media/image107.jpg"/><Relationship Id="rId4" Type="http://schemas.openxmlformats.org/officeDocument/2006/relationships/image" Target="../media/image10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21-Aug-14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9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3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1.png"/><Relationship Id="rId9" Type="http://schemas.openxmlformats.org/officeDocument/2006/relationships/image" Target="../media/image8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6.wmf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1.png"/><Relationship Id="rId10" Type="http://schemas.openxmlformats.org/officeDocument/2006/relationships/image" Target="../media/image6.png"/><Relationship Id="rId4" Type="http://schemas.openxmlformats.org/officeDocument/2006/relationships/image" Target="../media/image88.wmf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0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01.wmf"/><Relationship Id="rId10" Type="http://schemas.openxmlformats.org/officeDocument/2006/relationships/image" Target="../media/image6.png"/><Relationship Id="rId4" Type="http://schemas.openxmlformats.org/officeDocument/2006/relationships/image" Target="../media/image81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3.jpg"/><Relationship Id="rId7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3.jpeg"/><Relationship Id="rId4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4.jpeg"/><Relationship Id="rId7" Type="http://schemas.openxmlformats.org/officeDocument/2006/relationships/image" Target="../media/image5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18.png"/><Relationship Id="rId4" Type="http://schemas.openxmlformats.org/officeDocument/2006/relationships/image" Target="../media/image115.jpg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1609036" y="1770753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871943" y="3019566"/>
            <a:ext cx="5448300" cy="22307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76425" y="3033330"/>
            <a:ext cx="5438775" cy="19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2" grpId="0" animBg="1"/>
      <p:bldP spid="27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2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33947"/>
              </p:ext>
            </p:extLst>
          </p:nvPr>
        </p:nvGraphicFramePr>
        <p:xfrm>
          <a:off x="640079" y="1752600"/>
          <a:ext cx="7863842" cy="439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Hardware’s</a:t>
                      </a:r>
                      <a:r>
                        <a:rPr lang="vi-VN" sz="1800" dirty="0" smtClean="0"/>
                        <a:t> s</a:t>
                      </a:r>
                      <a:r>
                        <a:rPr lang="en-US" sz="1800" dirty="0" smtClean="0"/>
                        <a:t>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>
                          <a:latin typeface="Calibri (Body)"/>
                        </a:rPr>
                        <a:t>hardware’s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13200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33977"/>
              </p:ext>
            </p:extLst>
          </p:nvPr>
        </p:nvGraphicFramePr>
        <p:xfrm>
          <a:off x="3459479" y="5181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8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181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028615"/>
              </p:ext>
            </p:extLst>
          </p:nvPr>
        </p:nvGraphicFramePr>
        <p:xfrm>
          <a:off x="6560660" y="5186082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9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186082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7392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</a:t>
                      </a:r>
                      <a:r>
                        <a:rPr lang="fr-FR" sz="1800" kern="1200" dirty="0" smtClean="0">
                          <a:effectLst/>
                        </a:rPr>
                        <a:t>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030664"/>
              </p:ext>
            </p:extLst>
          </p:nvPr>
        </p:nvGraphicFramePr>
        <p:xfrm>
          <a:off x="3459479" y="54102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0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4102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862752"/>
              </p:ext>
            </p:extLst>
          </p:nvPr>
        </p:nvGraphicFramePr>
        <p:xfrm>
          <a:off x="6655095" y="538330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1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95" y="538330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2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83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7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98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763" y="1913028"/>
            <a:ext cx="5324475" cy="895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613" y="3124200"/>
            <a:ext cx="3914775" cy="22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725270" y="3510090"/>
            <a:ext cx="3786188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41020"/>
              </p:ext>
            </p:extLst>
          </p:nvPr>
        </p:nvGraphicFramePr>
        <p:xfrm>
          <a:off x="990600" y="2438400"/>
          <a:ext cx="7239000" cy="29445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59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60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45" y="3032192"/>
            <a:ext cx="5981295" cy="1282702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039937" y="1559441"/>
            <a:ext cx="5202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vi-VN" dirty="0" smtClean="0">
                <a:sym typeface="Wingdings" panose="05000000000000000000" pitchFamily="2" charset="2"/>
              </a:rPr>
              <a:t>A product will many price tags from many store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86464" y="3166135"/>
            <a:ext cx="1069930" cy="1240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258050" y="2819651"/>
            <a:ext cx="342900" cy="87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5" idx="1"/>
          </p:cNvCxnSpPr>
          <p:nvPr/>
        </p:nvCxnSpPr>
        <p:spPr>
          <a:xfrm>
            <a:off x="7259311" y="4149488"/>
            <a:ext cx="326923" cy="669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586234" y="4633835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99879" y="2570019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96050" y="3906845"/>
            <a:ext cx="762000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96050" y="3669742"/>
            <a:ext cx="762000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565" y="1995590"/>
            <a:ext cx="5726871" cy="7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6" grpId="0"/>
      <p:bldP spid="27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2081"/>
              </p:ext>
            </p:extLst>
          </p:nvPr>
        </p:nvGraphicFramePr>
        <p:xfrm>
          <a:off x="3137532" y="4003675"/>
          <a:ext cx="3482975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Equation" r:id="rId3" imgW="1028520" imgH="393480" progId="Equation.DSMT4">
                  <p:embed/>
                </p:oleObj>
              </mc:Choice>
              <mc:Fallback>
                <p:oleObj name="Equation" r:id="rId3" imgW="1028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532" y="4003675"/>
                        <a:ext cx="3482975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1835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P</a:t>
            </a:r>
            <a:r>
              <a:rPr lang="vi-VN" b="1" dirty="0" smtClean="0"/>
              <a:t>min/max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vi-VN" b="1" dirty="0" smtClean="0"/>
              <a:t>Min/Max </a:t>
            </a:r>
            <a:r>
              <a:rPr lang="vi-VN" b="1" dirty="0"/>
              <a:t>p</a:t>
            </a:r>
            <a:r>
              <a:rPr lang="en-US" b="1" dirty="0" err="1" smtClean="0"/>
              <a:t>roduct’s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47179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</a:t>
            </a:r>
            <a:r>
              <a:rPr lang="vi-VN" b="1" dirty="0" smtClean="0"/>
              <a:t>min/max</a:t>
            </a:r>
            <a:r>
              <a:rPr lang="en-US" b="1" dirty="0" smtClean="0"/>
              <a:t> </a:t>
            </a:r>
            <a:r>
              <a:rPr lang="en-US" b="1" dirty="0" smtClean="0"/>
              <a:t>= </a:t>
            </a:r>
            <a:r>
              <a:rPr lang="vi-VN" b="1" dirty="0" smtClean="0"/>
              <a:t>Min/Max </a:t>
            </a:r>
            <a:r>
              <a:rPr lang="vi-VN" b="1" dirty="0"/>
              <a:t>p</a:t>
            </a:r>
            <a:r>
              <a:rPr lang="en-US" b="1" dirty="0" smtClean="0"/>
              <a:t>rice </a:t>
            </a:r>
            <a:r>
              <a:rPr lang="en-US" b="1" dirty="0" smtClean="0"/>
              <a:t>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</a:t>
            </a:r>
            <a:r>
              <a:rPr lang="en-US" b="1" dirty="0" smtClean="0"/>
              <a:t>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039937" y="1559441"/>
            <a:ext cx="52021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vi-VN" dirty="0" smtClean="0">
                <a:sym typeface="Wingdings" panose="05000000000000000000" pitchFamily="2" charset="2"/>
              </a:rPr>
              <a:t>A product will many price tags from many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57704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min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max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 (Body)"/>
                        </a:rPr>
                        <a:t>Min </a:t>
                      </a:r>
                      <a:r>
                        <a:rPr lang="en-US" sz="1800" dirty="0" smtClean="0">
                          <a:latin typeface="Calibri (Body)"/>
                        </a:rPr>
                        <a:t>Price </a:t>
                      </a:r>
                      <a:r>
                        <a:rPr lang="en-US" sz="1800" dirty="0" smtClean="0">
                          <a:latin typeface="Calibri (Body)"/>
                        </a:rPr>
                        <a:t>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 (Body)"/>
                        </a:rPr>
                        <a:t>Max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17482"/>
              </p:ext>
            </p:extLst>
          </p:nvPr>
        </p:nvGraphicFramePr>
        <p:xfrm>
          <a:off x="3419182" y="5256303"/>
          <a:ext cx="21415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4" name="Equation" r:id="rId5" imgW="1307880" imgH="393480" progId="Equation.DSMT4">
                  <p:embed/>
                </p:oleObj>
              </mc:Choice>
              <mc:Fallback>
                <p:oleObj name="Equation" r:id="rId5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56303"/>
                        <a:ext cx="21415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06826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5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5124746"/>
              </p:ext>
            </p:extLst>
          </p:nvPr>
        </p:nvGraphicFramePr>
        <p:xfrm>
          <a:off x="3423664" y="6019800"/>
          <a:ext cx="21415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6" name="Equation" r:id="rId12" imgW="1307880" imgH="393480" progId="Equation.DSMT4">
                  <p:embed/>
                </p:oleObj>
              </mc:Choice>
              <mc:Fallback>
                <p:oleObj name="Equation" r:id="rId12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664" y="6019800"/>
                        <a:ext cx="214153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768178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7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2188</TotalTime>
  <Words>1218</Words>
  <Application>Microsoft Office PowerPoint</Application>
  <PresentationFormat>On-screen Show (4:3)</PresentationFormat>
  <Paragraphs>325</Paragraphs>
  <Slides>56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MathType 6.0 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294</cp:revision>
  <dcterms:created xsi:type="dcterms:W3CDTF">2004-09-21T09:36:36Z</dcterms:created>
  <dcterms:modified xsi:type="dcterms:W3CDTF">2014-08-21T08:02:20Z</dcterms:modified>
</cp:coreProperties>
</file>